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2" r:id="rId10"/>
    <p:sldId id="263" r:id="rId11"/>
    <p:sldId id="257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BBCF72-E018-4986-B7B8-ABA99C13DD41}" v="13" dt="2024-06-17T07:29:00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ålfrid Selvik Årthun" userId="b2c7855f-a3af-44ee-9e26-9d58c5a0249e" providerId="ADAL" clId="{26BBCF72-E018-4986-B7B8-ABA99C13DD41}"/>
    <pc:docChg chg="undo custSel modSld">
      <pc:chgData name="Målfrid Selvik Årthun" userId="b2c7855f-a3af-44ee-9e26-9d58c5a0249e" providerId="ADAL" clId="{26BBCF72-E018-4986-B7B8-ABA99C13DD41}" dt="2024-06-17T07:29:00.285" v="25"/>
      <pc:docMkLst>
        <pc:docMk/>
      </pc:docMkLst>
      <pc:sldChg chg="addSp modSp mod">
        <pc:chgData name="Målfrid Selvik Årthun" userId="b2c7855f-a3af-44ee-9e26-9d58c5a0249e" providerId="ADAL" clId="{26BBCF72-E018-4986-B7B8-ABA99C13DD41}" dt="2024-06-17T07:27:31.239" v="3" actId="1076"/>
        <pc:sldMkLst>
          <pc:docMk/>
          <pc:sldMk cId="3307583857" sldId="256"/>
        </pc:sldMkLst>
        <pc:picChg chg="add mod">
          <ac:chgData name="Målfrid Selvik Årthun" userId="b2c7855f-a3af-44ee-9e26-9d58c5a0249e" providerId="ADAL" clId="{26BBCF72-E018-4986-B7B8-ABA99C13DD41}" dt="2024-06-17T07:27:31.239" v="3" actId="1076"/>
          <ac:picMkLst>
            <pc:docMk/>
            <pc:sldMk cId="3307583857" sldId="256"/>
            <ac:picMk id="5" creationId="{FD1B022C-5D8A-7B05-5402-20BA32A86881}"/>
          </ac:picMkLst>
        </pc:picChg>
      </pc:sldChg>
      <pc:sldChg chg="addSp modSp">
        <pc:chgData name="Målfrid Selvik Årthun" userId="b2c7855f-a3af-44ee-9e26-9d58c5a0249e" providerId="ADAL" clId="{26BBCF72-E018-4986-B7B8-ABA99C13DD41}" dt="2024-06-17T07:28:47.204" v="21"/>
        <pc:sldMkLst>
          <pc:docMk/>
          <pc:sldMk cId="1932905772" sldId="257"/>
        </pc:sldMkLst>
        <pc:picChg chg="add mod">
          <ac:chgData name="Målfrid Selvik Årthun" userId="b2c7855f-a3af-44ee-9e26-9d58c5a0249e" providerId="ADAL" clId="{26BBCF72-E018-4986-B7B8-ABA99C13DD41}" dt="2024-06-17T07:28:47.204" v="21"/>
          <ac:picMkLst>
            <pc:docMk/>
            <pc:sldMk cId="1932905772" sldId="257"/>
            <ac:picMk id="4" creationId="{9CD8764D-2E5F-1AA9-D98B-DBBC7282D6BC}"/>
          </ac:picMkLst>
        </pc:picChg>
      </pc:sldChg>
      <pc:sldChg chg="addSp delSp modSp mod">
        <pc:chgData name="Målfrid Selvik Årthun" userId="b2c7855f-a3af-44ee-9e26-9d58c5a0249e" providerId="ADAL" clId="{26BBCF72-E018-4986-B7B8-ABA99C13DD41}" dt="2024-06-17T07:29:00.285" v="25"/>
        <pc:sldMkLst>
          <pc:docMk/>
          <pc:sldMk cId="3298096277" sldId="258"/>
        </pc:sldMkLst>
        <pc:spChg chg="mod">
          <ac:chgData name="Målfrid Selvik Årthun" userId="b2c7855f-a3af-44ee-9e26-9d58c5a0249e" providerId="ADAL" clId="{26BBCF72-E018-4986-B7B8-ABA99C13DD41}" dt="2024-06-17T07:27:39.156" v="6"/>
          <ac:spMkLst>
            <pc:docMk/>
            <pc:sldMk cId="3298096277" sldId="258"/>
            <ac:spMk id="2" creationId="{EA35277E-CD9A-4628-7023-88A6C067B6AF}"/>
          </ac:spMkLst>
        </pc:spChg>
        <pc:picChg chg="add del mod">
          <ac:chgData name="Målfrid Selvik Årthun" userId="b2c7855f-a3af-44ee-9e26-9d58c5a0249e" providerId="ADAL" clId="{26BBCF72-E018-4986-B7B8-ABA99C13DD41}" dt="2024-06-17T07:28:59.018" v="24" actId="478"/>
          <ac:picMkLst>
            <pc:docMk/>
            <pc:sldMk cId="3298096277" sldId="258"/>
            <ac:picMk id="4" creationId="{6B77E3B2-B012-3781-473F-2CDBE0854A10}"/>
          </ac:picMkLst>
        </pc:picChg>
        <pc:picChg chg="add del mod">
          <ac:chgData name="Målfrid Selvik Årthun" userId="b2c7855f-a3af-44ee-9e26-9d58c5a0249e" providerId="ADAL" clId="{26BBCF72-E018-4986-B7B8-ABA99C13DD41}" dt="2024-06-17T07:28:58.128" v="23" actId="478"/>
          <ac:picMkLst>
            <pc:docMk/>
            <pc:sldMk cId="3298096277" sldId="258"/>
            <ac:picMk id="5" creationId="{DAB5F2ED-82F0-2D56-494F-4D8FA29BABC8}"/>
          </ac:picMkLst>
        </pc:picChg>
        <pc:picChg chg="add mod">
          <ac:chgData name="Målfrid Selvik Årthun" userId="b2c7855f-a3af-44ee-9e26-9d58c5a0249e" providerId="ADAL" clId="{26BBCF72-E018-4986-B7B8-ABA99C13DD41}" dt="2024-06-17T07:29:00.285" v="25"/>
          <ac:picMkLst>
            <pc:docMk/>
            <pc:sldMk cId="3298096277" sldId="258"/>
            <ac:picMk id="6" creationId="{B6CA1EB3-F26F-4DF7-630B-186D4487265A}"/>
          </ac:picMkLst>
        </pc:picChg>
      </pc:sldChg>
      <pc:sldChg chg="addSp modSp mod">
        <pc:chgData name="Målfrid Selvik Årthun" userId="b2c7855f-a3af-44ee-9e26-9d58c5a0249e" providerId="ADAL" clId="{26BBCF72-E018-4986-B7B8-ABA99C13DD41}" dt="2024-06-17T07:28:20.624" v="13" actId="1076"/>
        <pc:sldMkLst>
          <pc:docMk/>
          <pc:sldMk cId="780637349" sldId="259"/>
        </pc:sldMkLst>
        <pc:picChg chg="add mod">
          <ac:chgData name="Målfrid Selvik Årthun" userId="b2c7855f-a3af-44ee-9e26-9d58c5a0249e" providerId="ADAL" clId="{26BBCF72-E018-4986-B7B8-ABA99C13DD41}" dt="2024-06-17T07:28:20.624" v="13" actId="1076"/>
          <ac:picMkLst>
            <pc:docMk/>
            <pc:sldMk cId="780637349" sldId="259"/>
            <ac:picMk id="4" creationId="{914293FC-FEA8-26EC-7AA5-B1E32C7FA9A1}"/>
          </ac:picMkLst>
        </pc:picChg>
      </pc:sldChg>
      <pc:sldChg chg="addSp modSp">
        <pc:chgData name="Målfrid Selvik Årthun" userId="b2c7855f-a3af-44ee-9e26-9d58c5a0249e" providerId="ADAL" clId="{26BBCF72-E018-4986-B7B8-ABA99C13DD41}" dt="2024-06-17T07:28:27.481" v="14"/>
        <pc:sldMkLst>
          <pc:docMk/>
          <pc:sldMk cId="539779375" sldId="260"/>
        </pc:sldMkLst>
        <pc:picChg chg="add mod">
          <ac:chgData name="Målfrid Selvik Årthun" userId="b2c7855f-a3af-44ee-9e26-9d58c5a0249e" providerId="ADAL" clId="{26BBCF72-E018-4986-B7B8-ABA99C13DD41}" dt="2024-06-17T07:28:27.481" v="14"/>
          <ac:picMkLst>
            <pc:docMk/>
            <pc:sldMk cId="539779375" sldId="260"/>
            <ac:picMk id="4" creationId="{E7BC0942-7CBE-8A5A-960C-CF05238BFC00}"/>
          </ac:picMkLst>
        </pc:picChg>
      </pc:sldChg>
      <pc:sldChg chg="addSp modSp">
        <pc:chgData name="Målfrid Selvik Årthun" userId="b2c7855f-a3af-44ee-9e26-9d58c5a0249e" providerId="ADAL" clId="{26BBCF72-E018-4986-B7B8-ABA99C13DD41}" dt="2024-06-17T07:28:30.175" v="15"/>
        <pc:sldMkLst>
          <pc:docMk/>
          <pc:sldMk cId="294062445" sldId="261"/>
        </pc:sldMkLst>
        <pc:picChg chg="add mod">
          <ac:chgData name="Målfrid Selvik Årthun" userId="b2c7855f-a3af-44ee-9e26-9d58c5a0249e" providerId="ADAL" clId="{26BBCF72-E018-4986-B7B8-ABA99C13DD41}" dt="2024-06-17T07:28:30.175" v="15"/>
          <ac:picMkLst>
            <pc:docMk/>
            <pc:sldMk cId="294062445" sldId="261"/>
            <ac:picMk id="4" creationId="{05AE6DD0-B1EF-C22E-EE58-717F4AABA976}"/>
          </ac:picMkLst>
        </pc:picChg>
      </pc:sldChg>
      <pc:sldChg chg="addSp modSp">
        <pc:chgData name="Målfrid Selvik Årthun" userId="b2c7855f-a3af-44ee-9e26-9d58c5a0249e" providerId="ADAL" clId="{26BBCF72-E018-4986-B7B8-ABA99C13DD41}" dt="2024-06-17T07:28:41.573" v="19"/>
        <pc:sldMkLst>
          <pc:docMk/>
          <pc:sldMk cId="3515922228" sldId="262"/>
        </pc:sldMkLst>
        <pc:picChg chg="add mod">
          <ac:chgData name="Målfrid Selvik Årthun" userId="b2c7855f-a3af-44ee-9e26-9d58c5a0249e" providerId="ADAL" clId="{26BBCF72-E018-4986-B7B8-ABA99C13DD41}" dt="2024-06-17T07:28:41.573" v="19"/>
          <ac:picMkLst>
            <pc:docMk/>
            <pc:sldMk cId="3515922228" sldId="262"/>
            <ac:picMk id="3" creationId="{1DBFD9DD-74DA-0541-3E3D-38D5305F0B1E}"/>
          </ac:picMkLst>
        </pc:picChg>
      </pc:sldChg>
      <pc:sldChg chg="addSp modSp">
        <pc:chgData name="Målfrid Selvik Årthun" userId="b2c7855f-a3af-44ee-9e26-9d58c5a0249e" providerId="ADAL" clId="{26BBCF72-E018-4986-B7B8-ABA99C13DD41}" dt="2024-06-17T07:28:44.578" v="20"/>
        <pc:sldMkLst>
          <pc:docMk/>
          <pc:sldMk cId="3491397460" sldId="263"/>
        </pc:sldMkLst>
        <pc:picChg chg="add mod">
          <ac:chgData name="Målfrid Selvik Årthun" userId="b2c7855f-a3af-44ee-9e26-9d58c5a0249e" providerId="ADAL" clId="{26BBCF72-E018-4986-B7B8-ABA99C13DD41}" dt="2024-06-17T07:28:44.578" v="20"/>
          <ac:picMkLst>
            <pc:docMk/>
            <pc:sldMk cId="3491397460" sldId="263"/>
            <ac:picMk id="3" creationId="{D29D6047-1EE9-525A-34FB-B6986F95D505}"/>
          </ac:picMkLst>
        </pc:picChg>
      </pc:sldChg>
      <pc:sldChg chg="addSp modSp">
        <pc:chgData name="Målfrid Selvik Årthun" userId="b2c7855f-a3af-44ee-9e26-9d58c5a0249e" providerId="ADAL" clId="{26BBCF72-E018-4986-B7B8-ABA99C13DD41}" dt="2024-06-17T07:28:32.870" v="16"/>
        <pc:sldMkLst>
          <pc:docMk/>
          <pc:sldMk cId="2312499213" sldId="264"/>
        </pc:sldMkLst>
        <pc:picChg chg="add mod">
          <ac:chgData name="Målfrid Selvik Årthun" userId="b2c7855f-a3af-44ee-9e26-9d58c5a0249e" providerId="ADAL" clId="{26BBCF72-E018-4986-B7B8-ABA99C13DD41}" dt="2024-06-17T07:28:32.870" v="16"/>
          <ac:picMkLst>
            <pc:docMk/>
            <pc:sldMk cId="2312499213" sldId="264"/>
            <ac:picMk id="4" creationId="{FEFAA429-3ED1-527D-B568-E2897B14D367}"/>
          </ac:picMkLst>
        </pc:picChg>
      </pc:sldChg>
      <pc:sldChg chg="addSp modSp">
        <pc:chgData name="Målfrid Selvik Årthun" userId="b2c7855f-a3af-44ee-9e26-9d58c5a0249e" providerId="ADAL" clId="{26BBCF72-E018-4986-B7B8-ABA99C13DD41}" dt="2024-06-17T07:28:36.040" v="17"/>
        <pc:sldMkLst>
          <pc:docMk/>
          <pc:sldMk cId="1494608552" sldId="265"/>
        </pc:sldMkLst>
        <pc:picChg chg="add mod">
          <ac:chgData name="Målfrid Selvik Årthun" userId="b2c7855f-a3af-44ee-9e26-9d58c5a0249e" providerId="ADAL" clId="{26BBCF72-E018-4986-B7B8-ABA99C13DD41}" dt="2024-06-17T07:28:36.040" v="17"/>
          <ac:picMkLst>
            <pc:docMk/>
            <pc:sldMk cId="1494608552" sldId="265"/>
            <ac:picMk id="4" creationId="{DAF8D300-839C-626F-71E0-881187865E75}"/>
          </ac:picMkLst>
        </pc:picChg>
      </pc:sldChg>
      <pc:sldChg chg="addSp modSp">
        <pc:chgData name="Målfrid Selvik Årthun" userId="b2c7855f-a3af-44ee-9e26-9d58c5a0249e" providerId="ADAL" clId="{26BBCF72-E018-4986-B7B8-ABA99C13DD41}" dt="2024-06-17T07:28:38.852" v="18"/>
        <pc:sldMkLst>
          <pc:docMk/>
          <pc:sldMk cId="1069899406" sldId="266"/>
        </pc:sldMkLst>
        <pc:picChg chg="add mod">
          <ac:chgData name="Målfrid Selvik Årthun" userId="b2c7855f-a3af-44ee-9e26-9d58c5a0249e" providerId="ADAL" clId="{26BBCF72-E018-4986-B7B8-ABA99C13DD41}" dt="2024-06-17T07:28:38.852" v="18"/>
          <ac:picMkLst>
            <pc:docMk/>
            <pc:sldMk cId="1069899406" sldId="266"/>
            <ac:picMk id="4" creationId="{3EDB3885-C841-F9C7-6D62-D1BD4B10302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8F569F-F911-54A8-C9D3-E39B07575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B820A63-2BA7-7BAC-AC9D-B5019C966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A6B6C35-BAA5-741B-F8F8-637FAF2E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86D725D-2484-557B-9186-B626CCCFF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D07B06C-7F96-67A4-E1D6-8E2616B3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74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18629F-59FE-09AA-ABBE-F78CC45E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047F339-AC3D-267F-9300-902BA8FD5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8B851EF-834B-5F3B-86D6-14BF51069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824FE29-0E71-E54B-7CAA-49DF17ECA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C811108-867E-B16E-60E2-D9DD94F9D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95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950FC22-1843-344F-636B-D4FDF9F16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4FCA3AA-0FFA-DC4A-7358-4F18F4C88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C27FC18-E2DB-77C8-EB85-8CE0A97BF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01A105-019C-84E3-70CE-9911A2A9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D1E825-C592-D569-A8BB-80B71241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80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CD0DA3-3627-E184-BB1A-9E7D5C82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D3B0F85-5CF6-26E0-A639-E18C1A7E4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72FF745-482C-3C63-2A1D-6E48A492F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610B94-B594-8907-EA4A-559360F1D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1A9F745-C1E0-1483-66DD-F5687B2C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546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7577A1-FC5D-86B3-1465-60AF4126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3A9FEF-E791-A092-F8FC-E3FD46D4F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C45E06-2027-EC7D-2CA1-905DDD85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A2777-E6DD-5E70-0640-9D671BC9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BD2A714-6DDA-D001-980A-08FD6CD5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919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EC8C9E-D720-284C-DCEE-EF13F0D5E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6E2D0E-F95F-AAF9-0A18-2FB24BE3F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2178812-08F0-CAE0-C2CE-A978DA5B1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636AC82-4BCB-9E60-71BF-5CE158FC7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F36C985-987F-EB4F-E07A-105555E64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4B1C183-3B22-8C1C-E6B5-E3E6C184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256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0C4B84-297E-84CB-A206-6F5BD080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88904C3-B6CD-A45A-FDC0-A3D59F200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69D30DB-9122-98E3-95AB-4062F31CE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B30A48E-706A-84C2-6BE2-3F228E990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E308AAD-BFB8-EB96-DBBF-312300DEE7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52E0A9F-3127-665F-BE88-EC67B79F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60BC425-A979-B0DC-1208-25F83BCCD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897A35C-A85D-0233-63C0-2267D20C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526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A4C83E-404D-F848-DA29-510F9E5B8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54C9564-97AF-8A0E-C630-1F54D910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17CFCF5-83E1-D13F-06C6-426754D8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D628820-6381-0D18-2F29-D551D45F6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817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7ABC38-7878-F49A-85E6-E062D3D71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F7CD321-E7C6-0394-845D-DFC4008F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5DAF6E6-857D-F144-663E-77689DDF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582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EC5459-EF44-7AC3-2EC2-EB110A3F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FA89267-AEC9-607D-31E3-24FC4F34F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6FD0426-432E-B28A-684D-CE78717FB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E661C8B-B5B7-3EFC-7674-BEC6D9D5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53F5C44-889E-FA64-9181-463A91AA6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2BEE00A-BB99-9BDF-D753-2E76D92D8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786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ED1B84-C0F4-8C11-AEA0-2800C6E65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CA5E61A-8612-59FF-5049-85E15C85F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963427F-9277-EE3B-0DA1-4F610B0F0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A158CB0-C0A8-40B9-7E7A-114ABD14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63AA572-C0B4-1EEF-D166-FB818220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0118A76-8399-E9DE-73C9-7277F5F6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485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CAE6D1F-FBFE-DCB5-1D86-5E009C7E2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A512D40-52FA-A26A-F8C9-79B731207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0EEB2B7-899E-ED3D-DC70-7B337896F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825A1-5472-4170-A55C-DF8EF6DC95C7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F3A109E-6250-36CA-88A3-2187115B1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F628CA-E4E5-9AE8-7EB2-1B06DBE95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3FDEC-786A-49C8-8B94-097069AE2D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420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49E36D-2CBE-FB15-0104-B979D3A8BD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Sluttrapport </a:t>
            </a:r>
            <a:br>
              <a:rPr lang="nb-NO" dirty="0"/>
            </a:br>
            <a:r>
              <a:rPr lang="nb-NO" dirty="0"/>
              <a:t>Ung Kraft-fondet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1BA9CC0-B1D3-A379-2D13-E1B85593F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(</a:t>
            </a:r>
            <a:r>
              <a:rPr lang="nb-NO" dirty="0" err="1"/>
              <a:t>Namn</a:t>
            </a:r>
            <a:r>
              <a:rPr lang="nb-NO" dirty="0"/>
              <a:t> på barnehagen/skulen og </a:t>
            </a:r>
            <a:r>
              <a:rPr lang="nb-NO" dirty="0" err="1"/>
              <a:t>årstal</a:t>
            </a:r>
            <a:r>
              <a:rPr lang="nb-NO" dirty="0"/>
              <a:t>)</a:t>
            </a:r>
          </a:p>
        </p:txBody>
      </p:sp>
      <p:pic>
        <p:nvPicPr>
          <p:cNvPr id="5" name="Bilde 4" descr="Et bilde som inneholder tekst, logo, Grafikk, grafisk design&#10;&#10;Automatisk generert beskrivelse">
            <a:extLst>
              <a:ext uri="{FF2B5EF4-FFF2-40B4-BE49-F238E27FC236}">
                <a16:creationId xmlns:a16="http://schemas.microsoft.com/office/drawing/2014/main" id="{FD1B022C-5D8A-7B05-5402-20BA32A86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757" y="2048282"/>
            <a:ext cx="6514285" cy="651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583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1DAD16-9600-2924-B044-A3DE4D6A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Vurdering av måloppnåing  </a:t>
            </a:r>
            <a:br>
              <a:rPr lang="nb-NO" dirty="0"/>
            </a:br>
            <a:r>
              <a:rPr lang="nb-NO" dirty="0"/>
              <a:t>Ung Kraft-fondet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0D28278C-4DF0-EF8E-FC19-A635B0F2F9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535449"/>
              </p:ext>
            </p:extLst>
          </p:nvPr>
        </p:nvGraphicFramePr>
        <p:xfrm>
          <a:off x="809625" y="2111375"/>
          <a:ext cx="10515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975">
                  <a:extLst>
                    <a:ext uri="{9D8B030D-6E8A-4147-A177-3AD203B41FA5}">
                      <a16:colId xmlns:a16="http://schemas.microsoft.com/office/drawing/2014/main" val="121426140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3003589315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6656038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4568325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Overordna målsettingar for Ung Kraft-fondet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Mål nådd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Mål delvis nådd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Mål ikkje nådd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952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Tiltaket har ført til </a:t>
                      </a:r>
                      <a:r>
                        <a:rPr lang="nb-NO" dirty="0" err="1"/>
                        <a:t>meir</a:t>
                      </a:r>
                      <a:r>
                        <a:rPr lang="nb-NO" dirty="0"/>
                        <a:t> trivsel og læring som </a:t>
                      </a:r>
                      <a:r>
                        <a:rPr lang="nb-NO" dirty="0" err="1"/>
                        <a:t>gjer</a:t>
                      </a:r>
                      <a:r>
                        <a:rPr lang="nb-NO" dirty="0"/>
                        <a:t> Sauda til eit </a:t>
                      </a:r>
                      <a:r>
                        <a:rPr lang="nb-NO" dirty="0" err="1"/>
                        <a:t>meir</a:t>
                      </a:r>
                      <a:r>
                        <a:rPr lang="nb-NO" dirty="0"/>
                        <a:t> levedyktig samfunn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23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Tiltaket har </a:t>
                      </a:r>
                      <a:r>
                        <a:rPr lang="nb-NO" dirty="0" err="1"/>
                        <a:t>bidrege</a:t>
                      </a:r>
                      <a:r>
                        <a:rPr lang="nb-NO" dirty="0"/>
                        <a:t> til </a:t>
                      </a:r>
                      <a:r>
                        <a:rPr lang="nb-NO" dirty="0" err="1"/>
                        <a:t>meir</a:t>
                      </a:r>
                      <a:r>
                        <a:rPr lang="nb-NO" dirty="0"/>
                        <a:t> nysgjerrige, </a:t>
                      </a:r>
                      <a:r>
                        <a:rPr lang="nb-NO" dirty="0" err="1"/>
                        <a:t>oppdagande</a:t>
                      </a:r>
                      <a:r>
                        <a:rPr lang="nb-NO" dirty="0"/>
                        <a:t> og </a:t>
                      </a:r>
                      <a:r>
                        <a:rPr lang="nb-NO" dirty="0" err="1"/>
                        <a:t>skapande</a:t>
                      </a:r>
                      <a:r>
                        <a:rPr lang="nb-NO" dirty="0"/>
                        <a:t> barn/unge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609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Tiltaket har løfta arbeidet med nytenking og entreprenørskap i barnehagen/skulen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133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Tiltaket har </a:t>
                      </a:r>
                      <a:r>
                        <a:rPr lang="nb-NO" dirty="0" err="1"/>
                        <a:t>bidrege</a:t>
                      </a:r>
                      <a:r>
                        <a:rPr lang="nb-NO" dirty="0"/>
                        <a:t> til </a:t>
                      </a:r>
                      <a:r>
                        <a:rPr lang="nb-NO" dirty="0" err="1"/>
                        <a:t>meir</a:t>
                      </a:r>
                      <a:r>
                        <a:rPr lang="nb-NO" dirty="0"/>
                        <a:t> demokrati i praksis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622357"/>
                  </a:ext>
                </a:extLst>
              </a:tr>
            </a:tbl>
          </a:graphicData>
        </a:graphic>
      </p:graphicFrame>
      <p:pic>
        <p:nvPicPr>
          <p:cNvPr id="3" name="Bilde 2">
            <a:extLst>
              <a:ext uri="{FF2B5EF4-FFF2-40B4-BE49-F238E27FC236}">
                <a16:creationId xmlns:a16="http://schemas.microsoft.com/office/drawing/2014/main" id="{D29D6047-1EE9-525A-34FB-B6986F95D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97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3A16E9-B79C-24C0-7BBF-C40E6B1AD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Rekneskap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8E896C0-7D23-5C78-CD23-3CA8A7F92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Vis </a:t>
            </a:r>
            <a:r>
              <a:rPr lang="nb-NO" dirty="0" err="1"/>
              <a:t>rekneskap</a:t>
            </a:r>
            <a:r>
              <a:rPr lang="nb-NO" dirty="0"/>
              <a:t> for tildelte </a:t>
            </a:r>
            <a:r>
              <a:rPr lang="nb-NO" dirty="0" err="1"/>
              <a:t>midlar</a:t>
            </a:r>
            <a:r>
              <a:rPr lang="nb-NO" dirty="0"/>
              <a:t> (utklipp)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9CD8764D-2E5F-1AA9-D98B-DBBC7282D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90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35277E-CD9A-4628-7023-88A6C067B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Kva ville de få til med tiltaket?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08F570-D4B5-698D-4E2B-6F06490B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Målsettingar (som er oppgitt i søknad)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6CA1EB3-F26F-4DF7-630B-186D44872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09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A09208-52B1-3F92-47B7-605F6AAC1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GJORT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320E01-6C5A-D7E3-E6EB-8B3191C01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Kva har brukt </a:t>
            </a:r>
            <a:r>
              <a:rPr lang="nb-NO" dirty="0" err="1"/>
              <a:t>pengane</a:t>
            </a:r>
            <a:r>
              <a:rPr lang="nb-NO" dirty="0"/>
              <a:t> til? Vis med bilete og kort tekst</a:t>
            </a:r>
          </a:p>
          <a:p>
            <a:r>
              <a:rPr lang="nb-NO" dirty="0"/>
              <a:t>Korleis har de brukt utstyr/det som er kjøpt inn? Vis med bilete og kort tekst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914293FC-FEA8-26EC-7AA5-B1E32C7FA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3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8C9B1B-1237-2DAF-D4CD-F2A3A121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LÆRT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1CC0A8-0CD2-2BF3-8499-1E1858E01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Kva seier barn/unge om kva dei har lært gjennom tiltaket? Vis med bilete og kort tekst</a:t>
            </a:r>
          </a:p>
          <a:p>
            <a:r>
              <a:rPr lang="nb-NO" dirty="0"/>
              <a:t>Kva har de lært som organisasjon? Vis med bilete og kort tekst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7BC0942-7CBE-8A5A-960C-CF05238BF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779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0EE218-ED73-9152-C11C-FD9EBA27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LURT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3B33DE-05DE-E29C-27FC-B30AAD670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Kva og korleis vil de gjera framover med utstyr/tiltak for at dette skal bli del av varig drift i barnehagen/skulen? Vis med bilete og kort tekst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05AE6DD0-B1EF-C22E-EE58-717F4AABA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6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B2BABA-438C-6785-E60E-19023D9BB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Samarbeid med næringslivet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F56A7C-13AE-F33B-27DA-7256F0160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Vis med bilete og kort tekst om relevant temabesøk og/eller andre </a:t>
            </a:r>
            <a:r>
              <a:rPr lang="nb-NO" dirty="0" err="1"/>
              <a:t>faglege</a:t>
            </a:r>
            <a:r>
              <a:rPr lang="nb-NO" dirty="0"/>
              <a:t> bidrag samarbeidspartarne i næringslivet har </a:t>
            </a:r>
            <a:r>
              <a:rPr lang="nb-NO" dirty="0" err="1"/>
              <a:t>bidrege</a:t>
            </a:r>
            <a:r>
              <a:rPr lang="nb-NO" dirty="0"/>
              <a:t> med, som del av tiltaket.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Per dato er desse </a:t>
            </a:r>
            <a:r>
              <a:rPr lang="nb-NO" dirty="0" err="1"/>
              <a:t>samarbeidspartar</a:t>
            </a:r>
            <a:r>
              <a:rPr lang="nb-NO" dirty="0"/>
              <a:t>: Sauda næringsutvikling KF, Eramet Norway Sauda, </a:t>
            </a:r>
            <a:r>
              <a:rPr lang="nb-NO" dirty="0" err="1"/>
              <a:t>Saudefaldene</a:t>
            </a:r>
            <a:r>
              <a:rPr lang="nb-NO" dirty="0"/>
              <a:t>, Brødrene Selvik AS.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FEFAA429-3ED1-527D-B568-E2897B14D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49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7CB788-BF02-BCB7-0D7C-2D8A01A8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Profilering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57DD51-0C04-2227-10D3-0FBF53612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Vis med bilete og kort tekst korleis de har formidla informasjon om tiltaket.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AF8D300-839C-626F-71E0-881187865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60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F152A7-0CC0-B0E6-F510-A77AB7DB5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Erfaringsdeling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FB1E7E8-D3DB-17FA-A679-0C44CDF88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Vis med bilete og kort tekst korleis de vil dele det de har gjort med andre </a:t>
            </a:r>
            <a:r>
              <a:rPr lang="nb-NO" dirty="0" err="1"/>
              <a:t>barnehagar</a:t>
            </a:r>
            <a:r>
              <a:rPr lang="nb-NO" dirty="0"/>
              <a:t>/</a:t>
            </a:r>
            <a:r>
              <a:rPr lang="nb-NO" dirty="0" err="1"/>
              <a:t>skular</a:t>
            </a:r>
            <a:r>
              <a:rPr lang="nb-NO" dirty="0"/>
              <a:t>.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3EDB3885-C841-F9C7-6D62-D1BD4B103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89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1DAD16-9600-2924-B044-A3DE4D6A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Vurdering av måloppnåing</a:t>
            </a:r>
            <a:br>
              <a:rPr lang="nb-NO" dirty="0"/>
            </a:br>
            <a:r>
              <a:rPr lang="nb-NO" dirty="0"/>
              <a:t>Eigne målsettingar frå søknad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0D28278C-4DF0-EF8E-FC19-A635B0F2F9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170474"/>
              </p:ext>
            </p:extLst>
          </p:nvPr>
        </p:nvGraphicFramePr>
        <p:xfrm>
          <a:off x="847725" y="2082800"/>
          <a:ext cx="10515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975">
                  <a:extLst>
                    <a:ext uri="{9D8B030D-6E8A-4147-A177-3AD203B41FA5}">
                      <a16:colId xmlns:a16="http://schemas.microsoft.com/office/drawing/2014/main" val="121426140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3003589315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6656038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4568325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Målsetting frå søknad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Mål nådd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Mål delvis nådd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Mål ikkje nådd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952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04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93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75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610184"/>
                  </a:ext>
                </a:extLst>
              </a:tr>
            </a:tbl>
          </a:graphicData>
        </a:graphic>
      </p:graphicFrame>
      <p:pic>
        <p:nvPicPr>
          <p:cNvPr id="3" name="Bilde 2">
            <a:extLst>
              <a:ext uri="{FF2B5EF4-FFF2-40B4-BE49-F238E27FC236}">
                <a16:creationId xmlns:a16="http://schemas.microsoft.com/office/drawing/2014/main" id="{1DBFD9DD-74DA-0541-3E3D-38D5305F0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753" y="-437836"/>
            <a:ext cx="1542422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2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307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Sluttrapport  Ung Kraft-fondet</vt:lpstr>
      <vt:lpstr>Kva ville de få til med tiltaket?</vt:lpstr>
      <vt:lpstr>GJORT</vt:lpstr>
      <vt:lpstr>LÆRT</vt:lpstr>
      <vt:lpstr>LURT</vt:lpstr>
      <vt:lpstr>Samarbeid med næringslivet</vt:lpstr>
      <vt:lpstr>Profilering</vt:lpstr>
      <vt:lpstr>Erfaringsdeling</vt:lpstr>
      <vt:lpstr>Vurdering av måloppnåing Eigne målsettingar frå søknad</vt:lpstr>
      <vt:lpstr>Vurdering av måloppnåing   Ung Kraft-fondet</vt:lpstr>
      <vt:lpstr>Rekneskap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Sluttrapport  Ung Kraft-fondet</dc:title>
  <dc:creator>Målfrid Selvik Årthun</dc:creator>
  <cp:lastModifiedBy>Målfrid Selvik Årthun</cp:lastModifiedBy>
  <cp:revision>1</cp:revision>
  <dcterms:created xsi:type="dcterms:W3CDTF">2024-04-27T09:14:36Z</dcterms:created>
  <dcterms:modified xsi:type="dcterms:W3CDTF">2024-06-17T07:29:06Z</dcterms:modified>
</cp:coreProperties>
</file>